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Override PartName="/ppt/slides/slide11.xml" ContentType="application/vnd.openxmlformats-officedocument.presentationml.slide+xml"/>
  <Default Extension="xml" ContentType="application/xml"/>
  <Override PartName="/ppt/slides/slide9.xml" ContentType="application/vnd.openxmlformats-officedocument.presentationml.slide+xml"/>
  <Default Extension="jpeg" ContentType="image/jpeg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s/slide16.xml" ContentType="application/vnd.openxmlformats-officedocument.presentationml.slide+xml"/>
  <Override PartName="/ppt/slides/slide2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slide12.xml" ContentType="application/vnd.openxmlformats-officedocument.presentationml.slide+xml"/>
  <Default Extension="bin" ContentType="application/vnd.openxmlformats-officedocument.presentationml.printerSettings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s/slide19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s/slide17.xml" ContentType="application/vnd.openxmlformats-officedocument.presentationml.slide+xml"/>
  <Override PartName="/ppt/slides/slide22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  <Override PartName="/ppt/slides/slide1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  <p:sldId id="277" r:id="rId7"/>
    <p:sldId id="261" r:id="rId8"/>
    <p:sldId id="276" r:id="rId9"/>
    <p:sldId id="262" r:id="rId10"/>
    <p:sldId id="275" r:id="rId11"/>
    <p:sldId id="263" r:id="rId12"/>
    <p:sldId id="274" r:id="rId13"/>
    <p:sldId id="264" r:id="rId14"/>
    <p:sldId id="273" r:id="rId15"/>
    <p:sldId id="265" r:id="rId16"/>
    <p:sldId id="271" r:id="rId17"/>
    <p:sldId id="266" r:id="rId18"/>
    <p:sldId id="272" r:id="rId19"/>
    <p:sldId id="267" r:id="rId20"/>
    <p:sldId id="270" r:id="rId21"/>
    <p:sldId id="268" r:id="rId22"/>
    <p:sldId id="269" r:id="rId23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showPr showNarration="1">
    <p:present/>
    <p:sldAll/>
    <p:penClr>
      <a:schemeClr val="tx1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520" autoAdjust="0"/>
    <p:restoredTop sz="94660"/>
  </p:normalViewPr>
  <p:slideViewPr>
    <p:cSldViewPr snapToGrid="0" snapToObjects="1">
      <p:cViewPr varScale="1">
        <p:scale>
          <a:sx n="113" d="100"/>
          <a:sy n="113" d="100"/>
        </p:scale>
        <p:origin x="-21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printerSettings" Target="printerSettings/printerSettings1.bin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EC151-87D9-1E4F-B183-72417CC85281}" type="datetimeFigureOut">
              <a:rPr lang="fr-FR" smtClean="0"/>
              <a:pPr/>
              <a:t>18/04/18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37585-3E8D-DF4F-8F13-C0826B4C0428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EC151-87D9-1E4F-B183-72417CC85281}" type="datetimeFigureOut">
              <a:rPr lang="fr-FR" smtClean="0"/>
              <a:pPr/>
              <a:t>18/04/18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37585-3E8D-DF4F-8F13-C0826B4C0428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EC151-87D9-1E4F-B183-72417CC85281}" type="datetimeFigureOut">
              <a:rPr lang="fr-FR" smtClean="0"/>
              <a:pPr/>
              <a:t>18/04/18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37585-3E8D-DF4F-8F13-C0826B4C0428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EC151-87D9-1E4F-B183-72417CC85281}" type="datetimeFigureOut">
              <a:rPr lang="fr-FR" smtClean="0"/>
              <a:pPr/>
              <a:t>18/04/18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37585-3E8D-DF4F-8F13-C0826B4C0428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EC151-87D9-1E4F-B183-72417CC85281}" type="datetimeFigureOut">
              <a:rPr lang="fr-FR" smtClean="0"/>
              <a:pPr/>
              <a:t>18/04/18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37585-3E8D-DF4F-8F13-C0826B4C0428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EC151-87D9-1E4F-B183-72417CC85281}" type="datetimeFigureOut">
              <a:rPr lang="fr-FR" smtClean="0"/>
              <a:pPr/>
              <a:t>18/04/18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37585-3E8D-DF4F-8F13-C0826B4C0428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EC151-87D9-1E4F-B183-72417CC85281}" type="datetimeFigureOut">
              <a:rPr lang="fr-FR" smtClean="0"/>
              <a:pPr/>
              <a:t>18/04/18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37585-3E8D-DF4F-8F13-C0826B4C0428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EC151-87D9-1E4F-B183-72417CC85281}" type="datetimeFigureOut">
              <a:rPr lang="fr-FR" smtClean="0"/>
              <a:pPr/>
              <a:t>18/04/18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37585-3E8D-DF4F-8F13-C0826B4C0428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EC151-87D9-1E4F-B183-72417CC85281}" type="datetimeFigureOut">
              <a:rPr lang="fr-FR" smtClean="0"/>
              <a:pPr/>
              <a:t>18/04/18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37585-3E8D-DF4F-8F13-C0826B4C0428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EC151-87D9-1E4F-B183-72417CC85281}" type="datetimeFigureOut">
              <a:rPr lang="fr-FR" smtClean="0"/>
              <a:pPr/>
              <a:t>18/04/18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37585-3E8D-DF4F-8F13-C0826B4C0428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EC151-87D9-1E4F-B183-72417CC85281}" type="datetimeFigureOut">
              <a:rPr lang="fr-FR" smtClean="0"/>
              <a:pPr/>
              <a:t>18/04/18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37585-3E8D-DF4F-8F13-C0826B4C0428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1EC151-87D9-1E4F-B183-72417CC85281}" type="datetimeFigureOut">
              <a:rPr lang="fr-FR" smtClean="0"/>
              <a:pPr/>
              <a:t>18/04/18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B37585-3E8D-DF4F-8F13-C0826B4C0428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histoirpouleillustrat°Couvertur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805" y="270466"/>
            <a:ext cx="8617383" cy="63792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5068" y="147669"/>
            <a:ext cx="8988932" cy="5867386"/>
          </a:xfrm>
        </p:spPr>
        <p:txBody>
          <a:bodyPr>
            <a:normAutofit fontScale="90000"/>
          </a:bodyPr>
          <a:lstStyle/>
          <a:p>
            <a:r>
              <a:rPr lang="fr-FR" sz="5333" dirty="0" smtClean="0"/>
              <a:t/>
            </a:r>
            <a:br>
              <a:rPr lang="fr-FR" sz="5333" dirty="0" smtClean="0"/>
            </a:br>
            <a:r>
              <a:rPr lang="fr-FR" sz="5333" dirty="0" smtClean="0"/>
              <a:t/>
            </a:r>
            <a:br>
              <a:rPr lang="fr-FR" sz="5333" dirty="0" smtClean="0"/>
            </a:br>
            <a:r>
              <a:rPr lang="fr-FR" sz="5333" dirty="0" smtClean="0">
                <a:latin typeface="Arial"/>
                <a:cs typeface="Arial"/>
              </a:rPr>
              <a:t>Bon </a:t>
            </a:r>
            <a:r>
              <a:rPr lang="fr-FR" sz="5333" dirty="0">
                <a:latin typeface="Arial"/>
                <a:cs typeface="Arial"/>
              </a:rPr>
              <a:t>appétit ! Madame la poule </a:t>
            </a:r>
            <a:r>
              <a:rPr lang="fr-FR" dirty="0">
                <a:latin typeface="Arial"/>
                <a:cs typeface="Arial"/>
              </a:rPr>
              <a:t/>
            </a:r>
            <a:br>
              <a:rPr lang="fr-FR" dirty="0">
                <a:latin typeface="Arial"/>
                <a:cs typeface="Arial"/>
              </a:rPr>
            </a:br>
            <a:r>
              <a:rPr lang="fr-FR" dirty="0">
                <a:latin typeface="Arial"/>
                <a:cs typeface="Arial"/>
              </a:rPr>
              <a:t> </a:t>
            </a:r>
            <a:br>
              <a:rPr lang="fr-FR" dirty="0">
                <a:latin typeface="Arial"/>
                <a:cs typeface="Arial"/>
              </a:rPr>
            </a:br>
            <a:r>
              <a:rPr lang="fr-FR" dirty="0">
                <a:latin typeface="Arial"/>
                <a:cs typeface="Arial"/>
              </a:rPr>
              <a:t> </a:t>
            </a:r>
            <a:br>
              <a:rPr lang="fr-FR" dirty="0">
                <a:latin typeface="Arial"/>
                <a:cs typeface="Arial"/>
              </a:rPr>
            </a:br>
            <a:r>
              <a:rPr lang="fr-FR" dirty="0">
                <a:latin typeface="Arial"/>
                <a:cs typeface="Arial"/>
              </a:rPr>
              <a:t> </a:t>
            </a:r>
            <a:r>
              <a:rPr lang="fr-FR" dirty="0" smtClean="0">
                <a:latin typeface="Arial"/>
                <a:cs typeface="Arial"/>
              </a:rPr>
              <a:t/>
            </a:r>
            <a:br>
              <a:rPr lang="fr-FR" dirty="0" smtClean="0">
                <a:latin typeface="Arial"/>
                <a:cs typeface="Arial"/>
              </a:rPr>
            </a:br>
            <a:r>
              <a:rPr lang="fr-FR" dirty="0" smtClean="0">
                <a:latin typeface="Arial"/>
                <a:cs typeface="Arial"/>
              </a:rPr>
              <a:t/>
            </a:r>
            <a:br>
              <a:rPr lang="fr-FR" dirty="0" smtClean="0">
                <a:latin typeface="Arial"/>
                <a:cs typeface="Arial"/>
              </a:rPr>
            </a:br>
            <a:r>
              <a:rPr lang="fr-FR" sz="4000" dirty="0" smtClean="0">
                <a:latin typeface="Arial"/>
                <a:cs typeface="Arial"/>
              </a:rPr>
              <a:t>une </a:t>
            </a:r>
            <a:r>
              <a:rPr lang="fr-FR" sz="4000" dirty="0">
                <a:latin typeface="Arial"/>
                <a:cs typeface="Arial"/>
              </a:rPr>
              <a:t>histoire écrite et illustrée </a:t>
            </a:r>
            <a:br>
              <a:rPr lang="fr-FR" sz="4000" dirty="0">
                <a:latin typeface="Arial"/>
                <a:cs typeface="Arial"/>
              </a:rPr>
            </a:br>
            <a:r>
              <a:rPr lang="fr-FR" sz="4000" dirty="0">
                <a:latin typeface="Arial"/>
                <a:cs typeface="Arial"/>
              </a:rPr>
              <a:t> </a:t>
            </a:r>
            <a:br>
              <a:rPr lang="fr-FR" sz="4000" dirty="0">
                <a:latin typeface="Arial"/>
                <a:cs typeface="Arial"/>
              </a:rPr>
            </a:br>
            <a:r>
              <a:rPr lang="fr-FR" sz="4000" dirty="0">
                <a:latin typeface="Arial"/>
                <a:cs typeface="Arial"/>
              </a:rPr>
              <a:t>par  les  élèves de  l'école  Louis  Pasteur</a:t>
            </a:r>
            <a:r>
              <a:rPr lang="fr-FR" dirty="0"/>
              <a:t/>
            </a:r>
            <a:br>
              <a:rPr lang="fr-FR" dirty="0"/>
            </a:b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"/>
            <a:ext cx="8229600" cy="5572047"/>
          </a:xfrm>
        </p:spPr>
        <p:txBody>
          <a:bodyPr>
            <a:normAutofit fontScale="90000"/>
          </a:bodyPr>
          <a:lstStyle/>
          <a:p>
            <a:pPr algn="just"/>
            <a:r>
              <a:rPr lang="fr-FR" sz="4000" dirty="0" smtClean="0">
                <a:latin typeface="Arial"/>
                <a:cs typeface="Arial"/>
              </a:rPr>
              <a:t/>
            </a:r>
            <a:br>
              <a:rPr lang="fr-FR" sz="4000" dirty="0" smtClean="0">
                <a:latin typeface="Arial"/>
                <a:cs typeface="Arial"/>
              </a:rPr>
            </a:br>
            <a:r>
              <a:rPr lang="fr-FR" sz="4000" dirty="0" smtClean="0">
                <a:latin typeface="Arial"/>
                <a:cs typeface="Arial"/>
              </a:rPr>
              <a:t>Madame </a:t>
            </a:r>
            <a:r>
              <a:rPr lang="fr-FR" sz="4000" dirty="0">
                <a:latin typeface="Arial"/>
                <a:cs typeface="Arial"/>
              </a:rPr>
              <a:t>la poule n'aime plus le </a:t>
            </a:r>
            <a:r>
              <a:rPr lang="fr-FR" sz="4000" dirty="0" smtClean="0">
                <a:latin typeface="Arial"/>
                <a:cs typeface="Arial"/>
              </a:rPr>
              <a:t>maïs</a:t>
            </a:r>
            <a:br>
              <a:rPr lang="fr-FR" sz="4000" dirty="0" smtClean="0">
                <a:latin typeface="Arial"/>
                <a:cs typeface="Arial"/>
              </a:rPr>
            </a:br>
            <a:r>
              <a:rPr lang="fr-FR" sz="4000" dirty="0" smtClean="0">
                <a:latin typeface="Arial"/>
                <a:cs typeface="Arial"/>
              </a:rPr>
              <a:t>et  les </a:t>
            </a:r>
            <a:r>
              <a:rPr lang="fr-FR" sz="4000" dirty="0">
                <a:latin typeface="Arial"/>
                <a:cs typeface="Arial"/>
              </a:rPr>
              <a:t>vers de terre.</a:t>
            </a:r>
            <a:r>
              <a:rPr lang="fr-FR" dirty="0"/>
              <a:t/>
            </a:r>
            <a:br>
              <a:rPr lang="fr-FR" dirty="0"/>
            </a:br>
            <a:r>
              <a:rPr lang="fr-FR" dirty="0"/>
              <a:t> </a:t>
            </a:r>
            <a:br>
              <a:rPr lang="fr-FR" dirty="0"/>
            </a:br>
            <a:r>
              <a:rPr lang="fr-FR" dirty="0"/>
              <a:t> 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/>
            </a:r>
            <a:br>
              <a:rPr lang="fr-FR" dirty="0" smtClean="0"/>
            </a:br>
            <a:r>
              <a:rPr lang="fr-FR" dirty="0"/>
              <a:t> </a:t>
            </a:r>
            <a:br>
              <a:rPr lang="fr-FR" dirty="0"/>
            </a:br>
            <a:r>
              <a:rPr lang="fr-FR" dirty="0"/>
              <a:t> </a:t>
            </a:r>
            <a:br>
              <a:rPr lang="fr-FR" dirty="0"/>
            </a:br>
            <a:r>
              <a:rPr lang="fr-FR" dirty="0"/>
              <a:t> </a:t>
            </a:r>
            <a:br>
              <a:rPr lang="fr-FR" dirty="0"/>
            </a:br>
            <a:endParaRPr lang="fr-FR" dirty="0"/>
          </a:p>
        </p:txBody>
      </p:sp>
      <p:pic>
        <p:nvPicPr>
          <p:cNvPr id="5" name="Image 4" descr="histoirpouleillustrat°situat°initial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2342" y="1645114"/>
            <a:ext cx="6520793" cy="501599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645061"/>
          </a:xfrm>
        </p:spPr>
        <p:txBody>
          <a:bodyPr>
            <a:noAutofit/>
          </a:bodyPr>
          <a:lstStyle/>
          <a:p>
            <a:pPr algn="just"/>
            <a:r>
              <a:rPr lang="fr-FR" sz="3600" dirty="0" smtClean="0">
                <a:latin typeface="Arial"/>
                <a:cs typeface="Arial"/>
              </a:rPr>
              <a:t>Elle quitte son poulailler pour aller regarder ce que mangent les voisines et les voisins. </a:t>
            </a:r>
            <a:endParaRPr lang="fr-FR" sz="3600" dirty="0">
              <a:latin typeface="Arial"/>
              <a:cs typeface="Arial"/>
            </a:endParaRPr>
          </a:p>
        </p:txBody>
      </p:sp>
      <p:pic>
        <p:nvPicPr>
          <p:cNvPr id="5" name="Image 4" descr="illustrat°ruptur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1417" y="2106499"/>
            <a:ext cx="6301113" cy="466895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6"/>
            <a:ext cx="8229600" cy="6331095"/>
          </a:xfrm>
        </p:spPr>
        <p:txBody>
          <a:bodyPr>
            <a:normAutofit/>
          </a:bodyPr>
          <a:lstStyle/>
          <a:p>
            <a:pPr algn="just"/>
            <a:r>
              <a:rPr lang="fr-FR" sz="3600" dirty="0" smtClean="0">
                <a:latin typeface="Arial"/>
                <a:cs typeface="Arial"/>
              </a:rPr>
              <a:t>"Que manges-tu, girafe ?" demande Madame la poule.</a:t>
            </a:r>
            <a:br>
              <a:rPr lang="fr-FR" sz="3600" dirty="0" smtClean="0">
                <a:latin typeface="Arial"/>
                <a:cs typeface="Arial"/>
              </a:rPr>
            </a:br>
            <a:r>
              <a:rPr lang="fr-FR" sz="3600" dirty="0" smtClean="0">
                <a:latin typeface="Arial"/>
                <a:cs typeface="Arial"/>
              </a:rPr>
              <a:t> </a:t>
            </a:r>
            <a:br>
              <a:rPr lang="fr-FR" sz="3600" dirty="0" smtClean="0">
                <a:latin typeface="Arial"/>
                <a:cs typeface="Arial"/>
              </a:rPr>
            </a:br>
            <a:r>
              <a:rPr lang="fr-FR" sz="3600" dirty="0" smtClean="0">
                <a:latin typeface="Arial"/>
                <a:cs typeface="Arial"/>
              </a:rPr>
              <a:t> </a:t>
            </a:r>
            <a:br>
              <a:rPr lang="fr-FR" sz="3600" dirty="0" smtClean="0">
                <a:latin typeface="Arial"/>
                <a:cs typeface="Arial"/>
              </a:rPr>
            </a:br>
            <a:r>
              <a:rPr lang="fr-FR" sz="3600" dirty="0" smtClean="0">
                <a:latin typeface="Arial"/>
                <a:cs typeface="Arial"/>
              </a:rPr>
              <a:t>"Je mange des feuilles d'acacias" répond la girafe.</a:t>
            </a:r>
            <a:br>
              <a:rPr lang="fr-FR" sz="3600" dirty="0" smtClean="0">
                <a:latin typeface="Arial"/>
                <a:cs typeface="Arial"/>
              </a:rPr>
            </a:br>
            <a:r>
              <a:rPr lang="fr-FR" sz="3600" dirty="0" smtClean="0">
                <a:latin typeface="Arial"/>
                <a:cs typeface="Arial"/>
              </a:rPr>
              <a:t> </a:t>
            </a:r>
            <a:br>
              <a:rPr lang="fr-FR" sz="3600" dirty="0" smtClean="0">
                <a:latin typeface="Arial"/>
                <a:cs typeface="Arial"/>
              </a:rPr>
            </a:br>
            <a:r>
              <a:rPr lang="fr-FR" sz="3600" dirty="0" smtClean="0">
                <a:latin typeface="Arial"/>
                <a:cs typeface="Arial"/>
              </a:rPr>
              <a:t> </a:t>
            </a:r>
            <a:br>
              <a:rPr lang="fr-FR" sz="3600" dirty="0" smtClean="0">
                <a:latin typeface="Arial"/>
                <a:cs typeface="Arial"/>
              </a:rPr>
            </a:br>
            <a:r>
              <a:rPr lang="fr-FR" sz="3600" dirty="0" smtClean="0">
                <a:latin typeface="Arial"/>
                <a:cs typeface="Arial"/>
              </a:rPr>
              <a:t>"Pouah ! C’est trop piquant." fait Madame la poule.</a:t>
            </a:r>
            <a:br>
              <a:rPr lang="fr-FR" sz="3600" dirty="0" smtClean="0">
                <a:latin typeface="Arial"/>
                <a:cs typeface="Arial"/>
              </a:rPr>
            </a:br>
            <a:endParaRPr lang="fr-FR" sz="36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07637" y="510030"/>
            <a:ext cx="8674313" cy="5770829"/>
          </a:xfrm>
        </p:spPr>
        <p:txBody>
          <a:bodyPr/>
          <a:lstStyle/>
          <a:p>
            <a:endParaRPr lang="fr-FR" dirty="0"/>
          </a:p>
        </p:txBody>
      </p:sp>
      <p:pic>
        <p:nvPicPr>
          <p:cNvPr id="4" name="Image 3" descr="histoirpouleillustrat°girafe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637" y="510031"/>
            <a:ext cx="8674314" cy="577082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6419695"/>
          </a:xfrm>
        </p:spPr>
        <p:txBody>
          <a:bodyPr>
            <a:normAutofit fontScale="90000"/>
          </a:bodyPr>
          <a:lstStyle/>
          <a:p>
            <a:pPr algn="just"/>
            <a:r>
              <a:rPr lang="fr-FR" dirty="0"/>
              <a:t> 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/>
            </a:r>
            <a:br>
              <a:rPr lang="fr-FR" dirty="0" smtClean="0"/>
            </a:br>
            <a:r>
              <a:rPr lang="fr-FR" sz="4000" dirty="0" smtClean="0">
                <a:latin typeface="Arial"/>
                <a:cs typeface="Arial"/>
              </a:rPr>
              <a:t>"</a:t>
            </a:r>
            <a:r>
              <a:rPr lang="fr-FR" sz="4000" dirty="0">
                <a:latin typeface="Arial"/>
                <a:cs typeface="Arial"/>
              </a:rPr>
              <a:t>Qu'est-ce que tu manges ?" demande Madame la poule au lapin.</a:t>
            </a:r>
            <a:br>
              <a:rPr lang="fr-FR" sz="4000" dirty="0">
                <a:latin typeface="Arial"/>
                <a:cs typeface="Arial"/>
              </a:rPr>
            </a:br>
            <a:r>
              <a:rPr lang="fr-FR" sz="4000" dirty="0">
                <a:latin typeface="Arial"/>
                <a:cs typeface="Arial"/>
              </a:rPr>
              <a:t> </a:t>
            </a:r>
            <a:br>
              <a:rPr lang="fr-FR" sz="4000" dirty="0">
                <a:latin typeface="Arial"/>
                <a:cs typeface="Arial"/>
              </a:rPr>
            </a:br>
            <a:r>
              <a:rPr lang="fr-FR" sz="4000" dirty="0">
                <a:latin typeface="Arial"/>
                <a:cs typeface="Arial"/>
              </a:rPr>
              <a:t> </a:t>
            </a:r>
            <a:br>
              <a:rPr lang="fr-FR" sz="4000" dirty="0">
                <a:latin typeface="Arial"/>
                <a:cs typeface="Arial"/>
              </a:rPr>
            </a:br>
            <a:r>
              <a:rPr lang="fr-FR" sz="4000" dirty="0">
                <a:latin typeface="Arial"/>
                <a:cs typeface="Arial"/>
              </a:rPr>
              <a:t>"Je mange des carottes" répond-il.</a:t>
            </a:r>
            <a:br>
              <a:rPr lang="fr-FR" sz="4000" dirty="0">
                <a:latin typeface="Arial"/>
                <a:cs typeface="Arial"/>
              </a:rPr>
            </a:br>
            <a:r>
              <a:rPr lang="fr-FR" sz="4000" dirty="0">
                <a:latin typeface="Arial"/>
                <a:cs typeface="Arial"/>
              </a:rPr>
              <a:t> </a:t>
            </a:r>
            <a:br>
              <a:rPr lang="fr-FR" sz="4000" dirty="0">
                <a:latin typeface="Arial"/>
                <a:cs typeface="Arial"/>
              </a:rPr>
            </a:br>
            <a:r>
              <a:rPr lang="fr-FR" sz="4000" dirty="0">
                <a:latin typeface="Arial"/>
                <a:cs typeface="Arial"/>
              </a:rPr>
              <a:t> </a:t>
            </a:r>
            <a:br>
              <a:rPr lang="fr-FR" sz="4000" dirty="0">
                <a:latin typeface="Arial"/>
                <a:cs typeface="Arial"/>
              </a:rPr>
            </a:br>
            <a:r>
              <a:rPr lang="fr-FR" sz="4000" dirty="0">
                <a:latin typeface="Arial"/>
                <a:cs typeface="Arial"/>
              </a:rPr>
              <a:t>"Berk !" fait Madame la poule.</a:t>
            </a:r>
            <a:br>
              <a:rPr lang="fr-FR" sz="4000" dirty="0">
                <a:latin typeface="Arial"/>
                <a:cs typeface="Arial"/>
              </a:rPr>
            </a:br>
            <a:r>
              <a:rPr lang="fr-FR" sz="4000" dirty="0">
                <a:latin typeface="Arial"/>
                <a:cs typeface="Arial"/>
              </a:rPr>
              <a:t> </a:t>
            </a:r>
            <a:r>
              <a:rPr lang="fr-FR" dirty="0"/>
              <a:t/>
            </a:r>
            <a:br>
              <a:rPr lang="fr-FR" dirty="0"/>
            </a:br>
            <a:r>
              <a:rPr lang="fr-FR" dirty="0"/>
              <a:t> </a:t>
            </a:r>
            <a:br>
              <a:rPr lang="fr-FR" dirty="0"/>
            </a:br>
            <a:endParaRPr lang="fr-FR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03114"/>
          </a:xfrm>
        </p:spPr>
        <p:txBody>
          <a:bodyPr/>
          <a:lstStyle/>
          <a:p>
            <a:endParaRPr lang="fr-FR" dirty="0"/>
          </a:p>
        </p:txBody>
      </p:sp>
      <p:pic>
        <p:nvPicPr>
          <p:cNvPr id="4" name="Image 3" descr="histoirpouleillustrat°lapi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72147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6094823"/>
          </a:xfrm>
        </p:spPr>
        <p:txBody>
          <a:bodyPr>
            <a:normAutofit fontScale="90000"/>
          </a:bodyPr>
          <a:lstStyle/>
          <a:p>
            <a:pPr algn="just"/>
            <a:r>
              <a:rPr lang="fr-FR" dirty="0"/>
              <a:t> 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/>
            </a:r>
            <a:br>
              <a:rPr lang="fr-FR" dirty="0" smtClean="0"/>
            </a:br>
            <a:r>
              <a:rPr lang="fr-FR" sz="4000" dirty="0" smtClean="0">
                <a:latin typeface="Arial"/>
                <a:cs typeface="Arial"/>
              </a:rPr>
              <a:t>"</a:t>
            </a:r>
            <a:r>
              <a:rPr lang="fr-FR" sz="4000" dirty="0">
                <a:latin typeface="Arial"/>
                <a:cs typeface="Arial"/>
              </a:rPr>
              <a:t>Qu'est-ce que tu manges ?" demande Madame la poule au cheval.</a:t>
            </a:r>
            <a:br>
              <a:rPr lang="fr-FR" sz="4000" dirty="0">
                <a:latin typeface="Arial"/>
                <a:cs typeface="Arial"/>
              </a:rPr>
            </a:br>
            <a:r>
              <a:rPr lang="fr-FR" sz="4000" dirty="0">
                <a:latin typeface="Arial"/>
                <a:cs typeface="Arial"/>
              </a:rPr>
              <a:t> </a:t>
            </a:r>
            <a:br>
              <a:rPr lang="fr-FR" sz="4000" dirty="0">
                <a:latin typeface="Arial"/>
                <a:cs typeface="Arial"/>
              </a:rPr>
            </a:br>
            <a:r>
              <a:rPr lang="fr-FR" sz="4000" dirty="0">
                <a:latin typeface="Arial"/>
                <a:cs typeface="Arial"/>
              </a:rPr>
              <a:t> </a:t>
            </a:r>
            <a:br>
              <a:rPr lang="fr-FR" sz="4000" dirty="0">
                <a:latin typeface="Arial"/>
                <a:cs typeface="Arial"/>
              </a:rPr>
            </a:br>
            <a:r>
              <a:rPr lang="fr-FR" sz="4000" dirty="0">
                <a:latin typeface="Arial"/>
                <a:cs typeface="Arial"/>
              </a:rPr>
              <a:t>"Je mange du foin" répond-il.</a:t>
            </a:r>
            <a:br>
              <a:rPr lang="fr-FR" sz="4000" dirty="0">
                <a:latin typeface="Arial"/>
                <a:cs typeface="Arial"/>
              </a:rPr>
            </a:br>
            <a:r>
              <a:rPr lang="fr-FR" sz="4000" dirty="0">
                <a:latin typeface="Arial"/>
                <a:cs typeface="Arial"/>
              </a:rPr>
              <a:t> </a:t>
            </a:r>
            <a:br>
              <a:rPr lang="fr-FR" sz="4000" dirty="0">
                <a:latin typeface="Arial"/>
                <a:cs typeface="Arial"/>
              </a:rPr>
            </a:br>
            <a:r>
              <a:rPr lang="fr-FR" sz="4000" dirty="0">
                <a:latin typeface="Arial"/>
                <a:cs typeface="Arial"/>
              </a:rPr>
              <a:t> </a:t>
            </a:r>
            <a:br>
              <a:rPr lang="fr-FR" sz="4000" dirty="0">
                <a:latin typeface="Arial"/>
                <a:cs typeface="Arial"/>
              </a:rPr>
            </a:br>
            <a:r>
              <a:rPr lang="fr-FR" sz="4000" dirty="0">
                <a:latin typeface="Arial"/>
                <a:cs typeface="Arial"/>
              </a:rPr>
              <a:t>"Berk !" fait Madame la poule.</a:t>
            </a:r>
            <a:br>
              <a:rPr lang="fr-FR" sz="4000" dirty="0">
                <a:latin typeface="Arial"/>
                <a:cs typeface="Arial"/>
              </a:rPr>
            </a:br>
            <a:r>
              <a:rPr lang="fr-FR" sz="4000" dirty="0">
                <a:latin typeface="Arial"/>
                <a:cs typeface="Arial"/>
              </a:rPr>
              <a:t> </a:t>
            </a:r>
            <a:r>
              <a:rPr lang="fr-FR" dirty="0"/>
              <a:t/>
            </a:r>
            <a:br>
              <a:rPr lang="fr-FR" dirty="0"/>
            </a:br>
            <a:r>
              <a:rPr lang="fr-FR" dirty="0"/>
              <a:t> </a:t>
            </a:r>
            <a:br>
              <a:rPr lang="fr-FR" dirty="0"/>
            </a:br>
            <a:endParaRPr lang="fr-FR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494302"/>
          </a:xfrm>
        </p:spPr>
        <p:txBody>
          <a:bodyPr/>
          <a:lstStyle/>
          <a:p>
            <a:endParaRPr lang="fr-FR" dirty="0"/>
          </a:p>
        </p:txBody>
      </p:sp>
      <p:pic>
        <p:nvPicPr>
          <p:cNvPr id="4" name="Image 3" descr="histoirpouleillustrat°cheva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6969"/>
            <a:ext cx="9144001" cy="6502401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" y="187047"/>
            <a:ext cx="9144000" cy="6670953"/>
          </a:xfrm>
        </p:spPr>
        <p:txBody>
          <a:bodyPr>
            <a:normAutofit fontScale="90000"/>
          </a:bodyPr>
          <a:lstStyle/>
          <a:p>
            <a:pPr algn="just"/>
            <a:r>
              <a:rPr lang="fr-FR" sz="4000" dirty="0" smtClean="0">
                <a:latin typeface="Arial"/>
                <a:cs typeface="Arial"/>
              </a:rPr>
              <a:t/>
            </a:r>
            <a:br>
              <a:rPr lang="fr-FR" sz="4000" dirty="0" smtClean="0">
                <a:latin typeface="Arial"/>
                <a:cs typeface="Arial"/>
              </a:rPr>
            </a:br>
            <a:r>
              <a:rPr lang="fr-FR" sz="4000" dirty="0" smtClean="0">
                <a:latin typeface="Arial"/>
                <a:cs typeface="Arial"/>
              </a:rPr>
              <a:t>Madame </a:t>
            </a:r>
            <a:r>
              <a:rPr lang="fr-FR" sz="4000" dirty="0">
                <a:latin typeface="Arial"/>
                <a:cs typeface="Arial"/>
              </a:rPr>
              <a:t>la poule entre dans la forêt.</a:t>
            </a:r>
            <a:br>
              <a:rPr lang="fr-FR" sz="4000" dirty="0">
                <a:latin typeface="Arial"/>
                <a:cs typeface="Arial"/>
              </a:rPr>
            </a:br>
            <a:r>
              <a:rPr lang="fr-FR" sz="4000" dirty="0">
                <a:latin typeface="Arial"/>
                <a:cs typeface="Arial"/>
              </a:rPr>
              <a:t> </a:t>
            </a:r>
            <a:r>
              <a:rPr lang="fr-FR" sz="4000" dirty="0" smtClean="0">
                <a:latin typeface="Arial"/>
                <a:cs typeface="Arial"/>
              </a:rPr>
              <a:t/>
            </a:r>
            <a:br>
              <a:rPr lang="fr-FR" sz="4000" dirty="0" smtClean="0">
                <a:latin typeface="Arial"/>
                <a:cs typeface="Arial"/>
              </a:rPr>
            </a:br>
            <a:r>
              <a:rPr lang="fr-FR" sz="4000" dirty="0" smtClean="0">
                <a:latin typeface="Arial"/>
                <a:cs typeface="Arial"/>
              </a:rPr>
              <a:t/>
            </a:r>
            <a:br>
              <a:rPr lang="fr-FR" sz="4000" dirty="0" smtClean="0">
                <a:latin typeface="Arial"/>
                <a:cs typeface="Arial"/>
              </a:rPr>
            </a:br>
            <a:r>
              <a:rPr lang="fr-FR" sz="4000" dirty="0" smtClean="0">
                <a:latin typeface="Arial"/>
                <a:cs typeface="Arial"/>
              </a:rPr>
              <a:t>"Que manges-tu ?" demanda t-elle au sanglier.</a:t>
            </a:r>
            <a:br>
              <a:rPr lang="fr-FR" sz="4000" dirty="0" smtClean="0">
                <a:latin typeface="Arial"/>
                <a:cs typeface="Arial"/>
              </a:rPr>
            </a:br>
            <a:r>
              <a:rPr lang="fr-FR" sz="4000" dirty="0" smtClean="0">
                <a:latin typeface="Arial"/>
                <a:cs typeface="Arial"/>
              </a:rPr>
              <a:t> </a:t>
            </a:r>
            <a:br>
              <a:rPr lang="fr-FR" sz="4000" dirty="0" smtClean="0">
                <a:latin typeface="Arial"/>
                <a:cs typeface="Arial"/>
              </a:rPr>
            </a:br>
            <a:r>
              <a:rPr lang="fr-FR" sz="4000" dirty="0" smtClean="0">
                <a:latin typeface="Arial"/>
                <a:cs typeface="Arial"/>
              </a:rPr>
              <a:t> </a:t>
            </a:r>
            <a:br>
              <a:rPr lang="fr-FR" sz="4000" dirty="0" smtClean="0">
                <a:latin typeface="Arial"/>
                <a:cs typeface="Arial"/>
              </a:rPr>
            </a:br>
            <a:r>
              <a:rPr lang="fr-FR" sz="4000" dirty="0" smtClean="0">
                <a:latin typeface="Arial"/>
                <a:cs typeface="Arial"/>
              </a:rPr>
              <a:t>"Je mange des glands" répond le sanglier.</a:t>
            </a:r>
            <a:br>
              <a:rPr lang="fr-FR" sz="4000" dirty="0" smtClean="0">
                <a:latin typeface="Arial"/>
                <a:cs typeface="Arial"/>
              </a:rPr>
            </a:br>
            <a:r>
              <a:rPr lang="fr-FR" sz="4000" dirty="0" smtClean="0">
                <a:latin typeface="Arial"/>
                <a:cs typeface="Arial"/>
              </a:rPr>
              <a:t> </a:t>
            </a:r>
            <a:br>
              <a:rPr lang="fr-FR" sz="4000" dirty="0" smtClean="0">
                <a:latin typeface="Arial"/>
                <a:cs typeface="Arial"/>
              </a:rPr>
            </a:br>
            <a:r>
              <a:rPr lang="fr-FR" sz="4000" dirty="0" smtClean="0">
                <a:latin typeface="Arial"/>
                <a:cs typeface="Arial"/>
              </a:rPr>
              <a:t> </a:t>
            </a:r>
            <a:br>
              <a:rPr lang="fr-FR" sz="4000" dirty="0" smtClean="0">
                <a:latin typeface="Arial"/>
                <a:cs typeface="Arial"/>
              </a:rPr>
            </a:br>
            <a:r>
              <a:rPr lang="fr-FR" sz="4000" dirty="0">
                <a:latin typeface="Arial"/>
                <a:cs typeface="Arial"/>
              </a:rPr>
              <a:t>"C’est trop gros et trop dur à manger" dit Madame la poule.</a:t>
            </a:r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2207" y="1007973"/>
            <a:ext cx="8726221" cy="4341901"/>
          </a:xfrm>
        </p:spPr>
        <p:txBody>
          <a:bodyPr/>
          <a:lstStyle/>
          <a:p>
            <a:endParaRPr lang="fr-FR" dirty="0"/>
          </a:p>
        </p:txBody>
      </p:sp>
      <p:pic>
        <p:nvPicPr>
          <p:cNvPr id="5" name="Image 4" descr="histoirpouleillustrat°sangli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207" y="1007974"/>
            <a:ext cx="8726221" cy="4341901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7991" y="216581"/>
            <a:ext cx="8890479" cy="6763246"/>
          </a:xfrm>
        </p:spPr>
        <p:txBody>
          <a:bodyPr>
            <a:normAutofit/>
          </a:bodyPr>
          <a:lstStyle/>
          <a:p>
            <a:pPr algn="just"/>
            <a:r>
              <a:rPr lang="fr-FR" sz="3600" dirty="0" smtClean="0">
                <a:latin typeface="Arial"/>
                <a:cs typeface="Arial"/>
              </a:rPr>
              <a:t>Elle poursuit son chemin.</a:t>
            </a:r>
            <a:br>
              <a:rPr lang="fr-FR" sz="3600" dirty="0" smtClean="0">
                <a:latin typeface="Arial"/>
                <a:cs typeface="Arial"/>
              </a:rPr>
            </a:br>
            <a:r>
              <a:rPr lang="fr-FR" sz="3600" dirty="0" smtClean="0">
                <a:latin typeface="Arial"/>
                <a:cs typeface="Arial"/>
              </a:rPr>
              <a:t/>
            </a:r>
            <a:br>
              <a:rPr lang="fr-FR" sz="3600" dirty="0" smtClean="0">
                <a:latin typeface="Arial"/>
                <a:cs typeface="Arial"/>
              </a:rPr>
            </a:br>
            <a:r>
              <a:rPr lang="fr-FR" sz="3600" dirty="0" smtClean="0">
                <a:latin typeface="Arial"/>
                <a:cs typeface="Arial"/>
              </a:rPr>
              <a:t>"Que manges-tu ?" demanda t-elle au cerf.</a:t>
            </a:r>
            <a:br>
              <a:rPr lang="fr-FR" sz="3600" dirty="0" smtClean="0">
                <a:latin typeface="Arial"/>
                <a:cs typeface="Arial"/>
              </a:rPr>
            </a:br>
            <a:r>
              <a:rPr lang="fr-FR" sz="3600" dirty="0" smtClean="0">
                <a:latin typeface="Arial"/>
                <a:cs typeface="Arial"/>
              </a:rPr>
              <a:t> </a:t>
            </a:r>
            <a:br>
              <a:rPr lang="fr-FR" sz="3600" dirty="0" smtClean="0">
                <a:latin typeface="Arial"/>
                <a:cs typeface="Arial"/>
              </a:rPr>
            </a:br>
            <a:r>
              <a:rPr lang="fr-FR" sz="3600" dirty="0" smtClean="0">
                <a:latin typeface="Arial"/>
                <a:cs typeface="Arial"/>
              </a:rPr>
              <a:t> </a:t>
            </a:r>
            <a:br>
              <a:rPr lang="fr-FR" sz="3600" dirty="0" smtClean="0">
                <a:latin typeface="Arial"/>
                <a:cs typeface="Arial"/>
              </a:rPr>
            </a:br>
            <a:r>
              <a:rPr lang="fr-FR" sz="3600" dirty="0" smtClean="0">
                <a:latin typeface="Arial"/>
                <a:cs typeface="Arial"/>
              </a:rPr>
              <a:t>"Je mange des pousses de sapin et de l’écorce d’arbre" répond le cerf.</a:t>
            </a:r>
            <a:br>
              <a:rPr lang="fr-FR" sz="3600" dirty="0" smtClean="0">
                <a:latin typeface="Arial"/>
                <a:cs typeface="Arial"/>
              </a:rPr>
            </a:br>
            <a:r>
              <a:rPr lang="fr-FR" sz="3600" dirty="0" smtClean="0">
                <a:latin typeface="Arial"/>
                <a:cs typeface="Arial"/>
              </a:rPr>
              <a:t> </a:t>
            </a:r>
            <a:br>
              <a:rPr lang="fr-FR" sz="3600" dirty="0" smtClean="0">
                <a:latin typeface="Arial"/>
                <a:cs typeface="Arial"/>
              </a:rPr>
            </a:br>
            <a:r>
              <a:rPr lang="fr-FR" sz="3600" dirty="0" smtClean="0">
                <a:latin typeface="Arial"/>
                <a:cs typeface="Arial"/>
              </a:rPr>
              <a:t> </a:t>
            </a:r>
            <a:br>
              <a:rPr lang="fr-FR" sz="3600" dirty="0" smtClean="0">
                <a:latin typeface="Arial"/>
                <a:cs typeface="Arial"/>
              </a:rPr>
            </a:br>
            <a:r>
              <a:rPr lang="fr-FR" sz="3600" dirty="0" smtClean="0">
                <a:latin typeface="Arial"/>
                <a:cs typeface="Arial"/>
              </a:rPr>
              <a:t>"C’est dégoûtant" dit Madame la poule.</a:t>
            </a:r>
            <a:br>
              <a:rPr lang="fr-FR" sz="3600" dirty="0" smtClean="0">
                <a:latin typeface="Arial"/>
                <a:cs typeface="Arial"/>
              </a:rPr>
            </a:br>
            <a:endParaRPr lang="fr-FR" sz="36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926232"/>
            <a:ext cx="8367952" cy="4410609"/>
          </a:xfrm>
        </p:spPr>
        <p:txBody>
          <a:bodyPr/>
          <a:lstStyle/>
          <a:p>
            <a:endParaRPr lang="fr-FR" dirty="0"/>
          </a:p>
        </p:txBody>
      </p:sp>
      <p:pic>
        <p:nvPicPr>
          <p:cNvPr id="4" name="Image 3" descr="histoirpouleillustrat°cer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773" y="856592"/>
            <a:ext cx="8636624" cy="4480249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6331095"/>
          </a:xfrm>
        </p:spPr>
        <p:txBody>
          <a:bodyPr>
            <a:noAutofit/>
          </a:bodyPr>
          <a:lstStyle/>
          <a:p>
            <a:pPr algn="just"/>
            <a:r>
              <a:rPr lang="fr-FR" sz="3600" dirty="0" smtClean="0">
                <a:latin typeface="Arial"/>
                <a:cs typeface="Arial"/>
              </a:rPr>
              <a:t/>
            </a:r>
            <a:br>
              <a:rPr lang="fr-FR" sz="3600" dirty="0" smtClean="0">
                <a:latin typeface="Arial"/>
                <a:cs typeface="Arial"/>
              </a:rPr>
            </a:br>
            <a:r>
              <a:rPr lang="fr-FR" sz="3600" dirty="0" smtClean="0">
                <a:latin typeface="Arial"/>
                <a:cs typeface="Arial"/>
              </a:rPr>
              <a:t>"</a:t>
            </a:r>
            <a:r>
              <a:rPr lang="fr-FR" sz="3600" dirty="0">
                <a:latin typeface="Arial"/>
                <a:cs typeface="Arial"/>
              </a:rPr>
              <a:t>Que manges-tu mon ami le panda ?"</a:t>
            </a:r>
            <a:br>
              <a:rPr lang="fr-FR" sz="3600" dirty="0">
                <a:latin typeface="Arial"/>
                <a:cs typeface="Arial"/>
              </a:rPr>
            </a:br>
            <a:r>
              <a:rPr lang="fr-FR" sz="3600" dirty="0">
                <a:latin typeface="Arial"/>
                <a:cs typeface="Arial"/>
              </a:rPr>
              <a:t> </a:t>
            </a:r>
            <a:br>
              <a:rPr lang="fr-FR" sz="3600" dirty="0">
                <a:latin typeface="Arial"/>
                <a:cs typeface="Arial"/>
              </a:rPr>
            </a:br>
            <a:r>
              <a:rPr lang="fr-FR" sz="3600" dirty="0">
                <a:latin typeface="Arial"/>
                <a:cs typeface="Arial"/>
              </a:rPr>
              <a:t> </a:t>
            </a:r>
            <a:br>
              <a:rPr lang="fr-FR" sz="3600" dirty="0">
                <a:latin typeface="Arial"/>
                <a:cs typeface="Arial"/>
              </a:rPr>
            </a:br>
            <a:r>
              <a:rPr lang="fr-FR" sz="3600" dirty="0">
                <a:latin typeface="Arial"/>
                <a:cs typeface="Arial"/>
              </a:rPr>
              <a:t>"Je mange des pousses de bambous" dit le panda.</a:t>
            </a:r>
            <a:br>
              <a:rPr lang="fr-FR" sz="3600" dirty="0">
                <a:latin typeface="Arial"/>
                <a:cs typeface="Arial"/>
              </a:rPr>
            </a:br>
            <a:r>
              <a:rPr lang="fr-FR" sz="3600" dirty="0">
                <a:latin typeface="Arial"/>
                <a:cs typeface="Arial"/>
              </a:rPr>
              <a:t> </a:t>
            </a:r>
            <a:br>
              <a:rPr lang="fr-FR" sz="3600" dirty="0">
                <a:latin typeface="Arial"/>
                <a:cs typeface="Arial"/>
              </a:rPr>
            </a:br>
            <a:r>
              <a:rPr lang="fr-FR" sz="3600" dirty="0">
                <a:latin typeface="Arial"/>
                <a:cs typeface="Arial"/>
              </a:rPr>
              <a:t> </a:t>
            </a:r>
            <a:br>
              <a:rPr lang="fr-FR" sz="3600" dirty="0">
                <a:latin typeface="Arial"/>
                <a:cs typeface="Arial"/>
              </a:rPr>
            </a:br>
            <a:r>
              <a:rPr lang="fr-FR" sz="3600" dirty="0">
                <a:latin typeface="Arial"/>
                <a:cs typeface="Arial"/>
              </a:rPr>
              <a:t>Elles me semblent trop </a:t>
            </a:r>
            <a:r>
              <a:rPr lang="fr-FR" sz="3600" dirty="0" err="1">
                <a:latin typeface="Arial"/>
                <a:cs typeface="Arial"/>
              </a:rPr>
              <a:t>grattantes</a:t>
            </a:r>
            <a:r>
              <a:rPr lang="fr-FR" sz="3600" dirty="0">
                <a:latin typeface="Arial"/>
                <a:cs typeface="Arial"/>
              </a:rPr>
              <a:t> et trop grandes" déclare Madame la poule.</a:t>
            </a:r>
            <a:br>
              <a:rPr lang="fr-FR" sz="3600" dirty="0">
                <a:latin typeface="Arial"/>
                <a:cs typeface="Arial"/>
              </a:rPr>
            </a:br>
            <a:r>
              <a:rPr lang="fr-FR" sz="3600" dirty="0">
                <a:latin typeface="Arial"/>
                <a:cs typeface="Arial"/>
              </a:rPr>
              <a:t> </a:t>
            </a:r>
            <a:br>
              <a:rPr lang="fr-FR" sz="3600" dirty="0">
                <a:latin typeface="Arial"/>
                <a:cs typeface="Arial"/>
              </a:rPr>
            </a:br>
            <a:endParaRPr lang="fr-FR" sz="36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48708"/>
          </a:xfrm>
        </p:spPr>
        <p:txBody>
          <a:bodyPr/>
          <a:lstStyle/>
          <a:p>
            <a:endParaRPr lang="fr-FR" dirty="0"/>
          </a:p>
        </p:txBody>
      </p:sp>
      <p:pic>
        <p:nvPicPr>
          <p:cNvPr id="5" name="Image 4" descr="histoirpouleillustrat°pand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717" y="137825"/>
            <a:ext cx="8853208" cy="6513871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19174"/>
          </a:xfrm>
        </p:spPr>
        <p:txBody>
          <a:bodyPr>
            <a:normAutofit fontScale="90000"/>
          </a:bodyPr>
          <a:lstStyle/>
          <a:p>
            <a:pPr algn="just"/>
            <a:r>
              <a:rPr lang="fr-FR" dirty="0"/>
              <a:t> 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/>
            </a:r>
            <a:br>
              <a:rPr lang="fr-FR" dirty="0" smtClean="0"/>
            </a:br>
            <a:r>
              <a:rPr lang="fr-FR" sz="4000" dirty="0" smtClean="0">
                <a:latin typeface="Arial"/>
                <a:cs typeface="Arial"/>
              </a:rPr>
              <a:t>"</a:t>
            </a:r>
            <a:r>
              <a:rPr lang="fr-FR" sz="4000" dirty="0">
                <a:latin typeface="Arial"/>
                <a:cs typeface="Arial"/>
              </a:rPr>
              <a:t>Que manges-tu mon amie la belette ?"</a:t>
            </a:r>
            <a:br>
              <a:rPr lang="fr-FR" sz="4000" dirty="0">
                <a:latin typeface="Arial"/>
                <a:cs typeface="Arial"/>
              </a:rPr>
            </a:br>
            <a:r>
              <a:rPr lang="fr-FR" sz="4000" dirty="0">
                <a:latin typeface="Arial"/>
                <a:cs typeface="Arial"/>
              </a:rPr>
              <a:t> </a:t>
            </a:r>
            <a:br>
              <a:rPr lang="fr-FR" sz="4000" dirty="0">
                <a:latin typeface="Arial"/>
                <a:cs typeface="Arial"/>
              </a:rPr>
            </a:br>
            <a:r>
              <a:rPr lang="fr-FR" sz="4000" dirty="0">
                <a:latin typeface="Arial"/>
                <a:cs typeface="Arial"/>
              </a:rPr>
              <a:t> </a:t>
            </a:r>
            <a:r>
              <a:rPr lang="fr-FR" sz="4000" dirty="0" smtClean="0">
                <a:latin typeface="Arial"/>
                <a:cs typeface="Arial"/>
              </a:rPr>
              <a:t/>
            </a:r>
            <a:br>
              <a:rPr lang="fr-FR" sz="4000" dirty="0" smtClean="0">
                <a:latin typeface="Arial"/>
                <a:cs typeface="Arial"/>
              </a:rPr>
            </a:br>
            <a:r>
              <a:rPr lang="fr-FR" sz="4000" dirty="0" smtClean="0">
                <a:latin typeface="Arial"/>
                <a:cs typeface="Arial"/>
              </a:rPr>
              <a:t/>
            </a:r>
            <a:br>
              <a:rPr lang="fr-FR" sz="4000" dirty="0" smtClean="0">
                <a:latin typeface="Arial"/>
                <a:cs typeface="Arial"/>
              </a:rPr>
            </a:br>
            <a:r>
              <a:rPr lang="fr-FR" sz="4000" dirty="0" smtClean="0">
                <a:latin typeface="Arial"/>
                <a:cs typeface="Arial"/>
              </a:rPr>
              <a:t>"</a:t>
            </a:r>
            <a:r>
              <a:rPr lang="fr-FR" sz="4000" dirty="0">
                <a:latin typeface="Arial"/>
                <a:cs typeface="Arial"/>
              </a:rPr>
              <a:t>Je mange des poules" dit la belette.</a:t>
            </a:r>
            <a:br>
              <a:rPr lang="fr-FR" sz="4000" dirty="0">
                <a:latin typeface="Arial"/>
                <a:cs typeface="Arial"/>
              </a:rPr>
            </a:br>
            <a:r>
              <a:rPr lang="fr-FR" sz="4000" dirty="0">
                <a:latin typeface="Arial"/>
                <a:cs typeface="Arial"/>
              </a:rPr>
              <a:t> </a:t>
            </a:r>
            <a:br>
              <a:rPr lang="fr-FR" sz="4000" dirty="0">
                <a:latin typeface="Arial"/>
                <a:cs typeface="Arial"/>
              </a:rPr>
            </a:br>
            <a:r>
              <a:rPr lang="fr-FR" sz="4000" dirty="0">
                <a:latin typeface="Arial"/>
                <a:cs typeface="Arial"/>
              </a:rPr>
              <a:t> </a:t>
            </a:r>
            <a:br>
              <a:rPr lang="fr-FR" sz="4000" dirty="0">
                <a:latin typeface="Arial"/>
                <a:cs typeface="Arial"/>
              </a:rPr>
            </a:br>
            <a:r>
              <a:rPr lang="fr-FR" sz="4000" dirty="0">
                <a:latin typeface="Arial"/>
                <a:cs typeface="Arial"/>
              </a:rPr>
              <a:t> </a:t>
            </a:r>
            <a:br>
              <a:rPr lang="fr-FR" sz="4000" dirty="0">
                <a:latin typeface="Arial"/>
                <a:cs typeface="Arial"/>
              </a:rPr>
            </a:br>
            <a:r>
              <a:rPr lang="fr-FR" sz="4000" dirty="0">
                <a:latin typeface="Arial"/>
                <a:cs typeface="Arial"/>
              </a:rPr>
              <a:t>"A l'aide ! A l'aide !" crie Madame la poule.</a:t>
            </a:r>
            <a:br>
              <a:rPr lang="fr-FR" sz="4000" dirty="0">
                <a:latin typeface="Arial"/>
                <a:cs typeface="Arial"/>
              </a:rPr>
            </a:br>
            <a:r>
              <a:rPr lang="fr-FR" sz="4000" dirty="0">
                <a:latin typeface="Arial"/>
                <a:cs typeface="Arial"/>
              </a:rPr>
              <a:t> </a:t>
            </a:r>
            <a:r>
              <a:rPr lang="fr-FR" dirty="0"/>
              <a:t/>
            </a:r>
            <a:br>
              <a:rPr lang="fr-FR" dirty="0"/>
            </a:br>
            <a:r>
              <a:rPr lang="fr-FR" dirty="0"/>
              <a:t> </a:t>
            </a:r>
            <a:br>
              <a:rPr lang="fr-FR" dirty="0"/>
            </a:br>
            <a:endParaRPr lang="fr-FR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5" name="Image 4" descr="histoirpouleillustrat°belett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944" y="274638"/>
            <a:ext cx="8793301" cy="6256067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065290"/>
          </a:xfrm>
        </p:spPr>
        <p:txBody>
          <a:bodyPr>
            <a:normAutofit fontScale="90000"/>
          </a:bodyPr>
          <a:lstStyle/>
          <a:p>
            <a:pPr algn="just"/>
            <a:r>
              <a:rPr lang="fr-FR" sz="3600" dirty="0" smtClean="0">
                <a:latin typeface="Arial"/>
                <a:cs typeface="Arial"/>
              </a:rPr>
              <a:t/>
            </a:r>
            <a:br>
              <a:rPr lang="fr-FR" sz="3600" dirty="0" smtClean="0">
                <a:latin typeface="Arial"/>
                <a:cs typeface="Arial"/>
              </a:rPr>
            </a:br>
            <a:r>
              <a:rPr lang="fr-FR" sz="3600" dirty="0" smtClean="0">
                <a:latin typeface="Arial"/>
                <a:cs typeface="Arial"/>
              </a:rPr>
              <a:t>La </a:t>
            </a:r>
            <a:r>
              <a:rPr lang="fr-FR" sz="3600" dirty="0">
                <a:latin typeface="Arial"/>
                <a:cs typeface="Arial"/>
              </a:rPr>
              <a:t>belette se jette sur la poule pour l'avaler… </a:t>
            </a:r>
            <a:br>
              <a:rPr lang="fr-FR" sz="3600" dirty="0">
                <a:latin typeface="Arial"/>
                <a:cs typeface="Arial"/>
              </a:rPr>
            </a:br>
            <a:r>
              <a:rPr lang="fr-FR" sz="3600" dirty="0">
                <a:latin typeface="Arial"/>
                <a:cs typeface="Arial"/>
              </a:rPr>
              <a:t> </a:t>
            </a:r>
            <a:br>
              <a:rPr lang="fr-FR" sz="3600" dirty="0">
                <a:latin typeface="Arial"/>
                <a:cs typeface="Arial"/>
              </a:rPr>
            </a:br>
            <a:r>
              <a:rPr lang="fr-FR" sz="3600" dirty="0">
                <a:latin typeface="Arial"/>
                <a:cs typeface="Arial"/>
              </a:rPr>
              <a:t> </a:t>
            </a:r>
            <a:br>
              <a:rPr lang="fr-FR" sz="3600" dirty="0">
                <a:latin typeface="Arial"/>
                <a:cs typeface="Arial"/>
              </a:rPr>
            </a:br>
            <a:r>
              <a:rPr lang="fr-FR" sz="3600" dirty="0">
                <a:latin typeface="Arial"/>
                <a:cs typeface="Arial"/>
              </a:rPr>
              <a:t>… mais n'arrive qu'à lui croquer la crête.</a:t>
            </a:r>
            <a:br>
              <a:rPr lang="fr-FR" sz="3600" dirty="0">
                <a:latin typeface="Arial"/>
                <a:cs typeface="Arial"/>
              </a:rPr>
            </a:br>
            <a:r>
              <a:rPr lang="fr-FR" sz="3600" dirty="0">
                <a:latin typeface="Arial"/>
                <a:cs typeface="Arial"/>
              </a:rPr>
              <a:t> </a:t>
            </a:r>
            <a:br>
              <a:rPr lang="fr-FR" sz="3600" dirty="0">
                <a:latin typeface="Arial"/>
                <a:cs typeface="Arial"/>
              </a:rPr>
            </a:br>
            <a:r>
              <a:rPr lang="fr-FR" sz="3600" dirty="0">
                <a:latin typeface="Arial"/>
                <a:cs typeface="Arial"/>
              </a:rPr>
              <a:t> </a:t>
            </a:r>
            <a:br>
              <a:rPr lang="fr-FR" sz="3600" dirty="0">
                <a:latin typeface="Arial"/>
                <a:cs typeface="Arial"/>
              </a:rPr>
            </a:br>
            <a:r>
              <a:rPr lang="fr-FR" sz="3600" dirty="0">
                <a:latin typeface="Arial"/>
                <a:cs typeface="Arial"/>
              </a:rPr>
              <a:t> </a:t>
            </a:r>
            <a:r>
              <a:rPr lang="fr-FR" sz="3600" dirty="0" smtClean="0">
                <a:latin typeface="Arial"/>
                <a:cs typeface="Arial"/>
              </a:rPr>
              <a:t/>
            </a:r>
            <a:br>
              <a:rPr lang="fr-FR" sz="3600" dirty="0" smtClean="0">
                <a:latin typeface="Arial"/>
                <a:cs typeface="Arial"/>
              </a:rPr>
            </a:br>
            <a:r>
              <a:rPr lang="fr-FR" sz="3600" dirty="0" smtClean="0">
                <a:latin typeface="Arial"/>
                <a:cs typeface="Arial"/>
              </a:rPr>
              <a:t/>
            </a:r>
            <a:br>
              <a:rPr lang="fr-FR" sz="3600" dirty="0" smtClean="0">
                <a:latin typeface="Arial"/>
                <a:cs typeface="Arial"/>
              </a:rPr>
            </a:br>
            <a:r>
              <a:rPr lang="fr-FR" sz="3600" dirty="0" smtClean="0">
                <a:latin typeface="Arial"/>
                <a:cs typeface="Arial"/>
              </a:rPr>
              <a:t>Madame </a:t>
            </a:r>
            <a:r>
              <a:rPr lang="fr-FR" sz="3600" dirty="0">
                <a:latin typeface="Arial"/>
                <a:cs typeface="Arial"/>
              </a:rPr>
              <a:t>la poule toute effrayée rentre vite dans son poulailler.</a:t>
            </a:r>
            <a:br>
              <a:rPr lang="fr-FR" sz="3600" dirty="0">
                <a:latin typeface="Arial"/>
                <a:cs typeface="Arial"/>
              </a:rPr>
            </a:br>
            <a:r>
              <a:rPr lang="fr-FR" sz="3600" dirty="0">
                <a:latin typeface="Arial"/>
                <a:cs typeface="Arial"/>
              </a:rPr>
              <a:t> </a:t>
            </a:r>
            <a:br>
              <a:rPr lang="fr-FR" sz="3600" dirty="0">
                <a:latin typeface="Arial"/>
                <a:cs typeface="Arial"/>
              </a:rPr>
            </a:br>
            <a:endParaRPr lang="fr-FR" sz="36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5051296"/>
          </a:xfrm>
        </p:spPr>
        <p:txBody>
          <a:bodyPr/>
          <a:lstStyle/>
          <a:p>
            <a:endParaRPr lang="fr-FR" dirty="0"/>
          </a:p>
        </p:txBody>
      </p:sp>
      <p:pic>
        <p:nvPicPr>
          <p:cNvPr id="4" name="Image 3" descr="histoirpouleillustrat°résolut°problè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565" y="274638"/>
            <a:ext cx="8519236" cy="638647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6025912"/>
          </a:xfrm>
        </p:spPr>
        <p:txBody>
          <a:bodyPr>
            <a:normAutofit/>
          </a:bodyPr>
          <a:lstStyle/>
          <a:p>
            <a:pPr algn="just"/>
            <a:r>
              <a:rPr lang="fr-FR" sz="3600" dirty="0">
                <a:latin typeface="Arial"/>
                <a:cs typeface="Arial"/>
              </a:rPr>
              <a:t>Comme le maïs et les vers de terre font pousser la crête des poules, elle s'en cuisine une grande mangeoire.</a:t>
            </a:r>
            <a:br>
              <a:rPr lang="fr-FR" sz="3600" dirty="0">
                <a:latin typeface="Arial"/>
                <a:cs typeface="Arial"/>
              </a:rPr>
            </a:br>
            <a:r>
              <a:rPr lang="fr-FR" sz="3600" dirty="0">
                <a:latin typeface="Arial"/>
                <a:cs typeface="Arial"/>
              </a:rPr>
              <a:t> </a:t>
            </a:r>
            <a:br>
              <a:rPr lang="fr-FR" sz="3600" dirty="0">
                <a:latin typeface="Arial"/>
                <a:cs typeface="Arial"/>
              </a:rPr>
            </a:br>
            <a:r>
              <a:rPr lang="fr-FR" sz="3600" dirty="0">
                <a:latin typeface="Arial"/>
                <a:cs typeface="Arial"/>
              </a:rPr>
              <a:t> </a:t>
            </a:r>
            <a:br>
              <a:rPr lang="fr-FR" sz="3600" dirty="0">
                <a:latin typeface="Arial"/>
                <a:cs typeface="Arial"/>
              </a:rPr>
            </a:br>
            <a:r>
              <a:rPr lang="fr-FR" sz="3600" dirty="0">
                <a:latin typeface="Arial"/>
                <a:cs typeface="Arial"/>
              </a:rPr>
              <a:t>Elle trouve cela délicieux.</a:t>
            </a:r>
            <a:br>
              <a:rPr lang="fr-FR" sz="3600" dirty="0">
                <a:latin typeface="Arial"/>
                <a:cs typeface="Arial"/>
              </a:rPr>
            </a:br>
            <a:r>
              <a:rPr lang="fr-FR" sz="3600" dirty="0">
                <a:latin typeface="Arial"/>
                <a:cs typeface="Arial"/>
              </a:rPr>
              <a:t> </a:t>
            </a:r>
            <a:br>
              <a:rPr lang="fr-FR" sz="3600" dirty="0">
                <a:latin typeface="Arial"/>
                <a:cs typeface="Arial"/>
              </a:rPr>
            </a:br>
            <a:r>
              <a:rPr lang="fr-FR" sz="3600" dirty="0">
                <a:latin typeface="Arial"/>
                <a:cs typeface="Arial"/>
              </a:rPr>
              <a:t> </a:t>
            </a:r>
            <a:br>
              <a:rPr lang="fr-FR" sz="3600" dirty="0">
                <a:latin typeface="Arial"/>
                <a:cs typeface="Arial"/>
              </a:rPr>
            </a:br>
            <a:r>
              <a:rPr lang="fr-FR" sz="3600" dirty="0">
                <a:latin typeface="Arial"/>
                <a:cs typeface="Arial"/>
              </a:rPr>
              <a:t> </a:t>
            </a:r>
            <a:br>
              <a:rPr lang="fr-FR" sz="3600" dirty="0">
                <a:latin typeface="Arial"/>
                <a:cs typeface="Arial"/>
              </a:rPr>
            </a:br>
            <a:r>
              <a:rPr lang="fr-FR" sz="3600" dirty="0">
                <a:latin typeface="Arial"/>
                <a:cs typeface="Arial"/>
              </a:rPr>
              <a:t>Bon appétit, Madame la poule ! 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199" y="274638"/>
            <a:ext cx="8415435" cy="6163736"/>
          </a:xfrm>
        </p:spPr>
        <p:txBody>
          <a:bodyPr>
            <a:normAutofit/>
          </a:bodyPr>
          <a:lstStyle/>
          <a:p>
            <a:endParaRPr lang="fr-FR" dirty="0"/>
          </a:p>
        </p:txBody>
      </p:sp>
      <p:pic>
        <p:nvPicPr>
          <p:cNvPr id="4" name="Image 3" descr="histoirpouleillustrat°situat°final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99" y="410235"/>
            <a:ext cx="8415435" cy="602813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555</Words>
  <Application>Microsoft Macintosh PowerPoint</Application>
  <PresentationFormat>Présentation à l'écran (4:3)</PresentationFormat>
  <Paragraphs>12</Paragraphs>
  <Slides>22</Slides>
  <Notes>0</Notes>
  <HiddenSlides>0</HiddenSlides>
  <MMClips>0</MMClips>
  <ScaleCrop>false</ScaleCrop>
  <HeadingPairs>
    <vt:vector size="4" baseType="variant">
      <vt:variant>
        <vt:lpstr>Modèle de conception</vt:lpstr>
      </vt:variant>
      <vt:variant>
        <vt:i4>1</vt:i4>
      </vt:variant>
      <vt:variant>
        <vt:lpstr>Titres des diapositives</vt:lpstr>
      </vt:variant>
      <vt:variant>
        <vt:i4>22</vt:i4>
      </vt:variant>
    </vt:vector>
  </HeadingPairs>
  <TitlesOfParts>
    <vt:vector size="23" baseType="lpstr">
      <vt:lpstr>Thème Office</vt:lpstr>
      <vt:lpstr>Diapositive 1</vt:lpstr>
      <vt:lpstr>  Bon appétit ! Madame la poule         une histoire écrite et illustrée    par  les  élèves de  l'école  Louis  Pasteur </vt:lpstr>
      <vt:lpstr> Madame la poule n'aime plus le maïs et  les vers de terre.            </vt:lpstr>
      <vt:lpstr>Elle quitte son poulailler pour aller regarder ce que mangent les voisines et les voisins. </vt:lpstr>
      <vt:lpstr>"Que manges-tu, girafe ?" demande Madame la poule.     "Je mange des feuilles d'acacias" répond la girafe.     "Pouah ! C’est trop piquant." fait Madame la poule. </vt:lpstr>
      <vt:lpstr>Diapositive 6</vt:lpstr>
      <vt:lpstr>   "Qu'est-ce que tu manges ?" demande Madame la poule au lapin.     "Je mange des carottes" répond-il.     "Berk !" fait Madame la poule.     </vt:lpstr>
      <vt:lpstr>Diapositive 8</vt:lpstr>
      <vt:lpstr>   "Qu'est-ce que tu manges ?" demande Madame la poule au cheval.     "Je mange du foin" répond-il.     "Berk !" fait Madame la poule.     </vt:lpstr>
      <vt:lpstr>Diapositive 10</vt:lpstr>
      <vt:lpstr> Madame la poule entre dans la forêt.    "Que manges-tu ?" demanda t-elle au sanglier.     "Je mange des glands" répond le sanglier.     "C’est trop gros et trop dur à manger" dit Madame la poule. </vt:lpstr>
      <vt:lpstr>Diapositive 12</vt:lpstr>
      <vt:lpstr>Elle poursuit son chemin.  "Que manges-tu ?" demanda t-elle au cerf.     "Je mange des pousses de sapin et de l’écorce d’arbre" répond le cerf.     "C’est dégoûtant" dit Madame la poule. </vt:lpstr>
      <vt:lpstr>Diapositive 14</vt:lpstr>
      <vt:lpstr> "Que manges-tu mon ami le panda ?"     "Je mange des pousses de bambous" dit le panda.     Elles me semblent trop grattantes et trop grandes" déclare Madame la poule.   </vt:lpstr>
      <vt:lpstr>Diapositive 16</vt:lpstr>
      <vt:lpstr>    "Que manges-tu mon amie la belette ?"      "Je mange des poules" dit la belette.       "A l'aide ! A l'aide !" crie Madame la poule.     </vt:lpstr>
      <vt:lpstr>Diapositive 18</vt:lpstr>
      <vt:lpstr> La belette se jette sur la poule pour l'avaler…      … mais n'arrive qu'à lui croquer la crête.        Madame la poule toute effrayée rentre vite dans son poulailler.   </vt:lpstr>
      <vt:lpstr>Diapositive 20</vt:lpstr>
      <vt:lpstr>Comme le maïs et les vers de terre font pousser la crête des poules, elle s'en cuisine une grande mangeoire.     Elle trouve cela délicieux.       Bon appétit, Madame la poule ! </vt:lpstr>
      <vt:lpstr>Diapositive 22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Bon appétit ! Madame la poule        une histoire écrite et illustrée    par  les  élèves de  l'école  Louis  Pasteur </dc:title>
  <dc:creator>Sylvie BILLAULT-VINCENT</dc:creator>
  <cp:lastModifiedBy>Sylvie BILLAULT-VINCENT</cp:lastModifiedBy>
  <cp:revision>35</cp:revision>
  <dcterms:created xsi:type="dcterms:W3CDTF">2018-04-18T18:05:04Z</dcterms:created>
  <dcterms:modified xsi:type="dcterms:W3CDTF">2018-04-18T18:06:59Z</dcterms:modified>
</cp:coreProperties>
</file>